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708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9730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4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97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693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67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52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36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1004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1970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016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B03B9F-AAB3-4711-9CDE-6902C5B206FB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3A409E-1B70-4754-9658-61B9D6A922C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24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0850888-DACD-F67A-AEE8-5BAD879122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F5E32CF-2403-0F0B-267C-607E94C09EE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10831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627CCA1-51DC-3C2C-8E12-E98A7254F6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97EB7188-5792-8CAC-6321-DDDA6963E13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4041182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0F27FC6E-C0A5-D82F-59F3-71106F3BC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7958E1EA-D38A-86A2-7DA1-CB23E133C5C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210707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2026-06-01T07:41:30Z</dcterms:created>
  <dcterms:modified xsi:type="dcterms:W3CDTF">2026-06-01T07:42:35Z</dcterms:modified>
</cp:coreProperties>
</file>